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0" r:id="rId5"/>
    <p:sldId id="269" r:id="rId6"/>
    <p:sldId id="266" r:id="rId7"/>
    <p:sldId id="270" r:id="rId8"/>
    <p:sldId id="259" r:id="rId9"/>
    <p:sldId id="267" r:id="rId10"/>
    <p:sldId id="272" r:id="rId11"/>
    <p:sldId id="273" r:id="rId12"/>
    <p:sldId id="264" r:id="rId13"/>
    <p:sldId id="268" r:id="rId14"/>
    <p:sldId id="274" r:id="rId15"/>
    <p:sldId id="265" r:id="rId16"/>
    <p:sldId id="276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8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463" autoAdjust="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14EAF-7D67-4309-AB9B-6B19B6701EC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EED89-79F2-4917-9AAB-FC3EE727E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Book Creator</a:t>
            </a:r>
            <a:r>
              <a:rPr lang="en-US" baseline="0" dirty="0" smtClean="0"/>
              <a:t> for iPad is $4.99 but is eligible for the volume discount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Microsoft Office, PowerPoint is a great resource! I teach it to first grade. They make one slide with a partner to tell about an African animal that goes along with a classroom unit. Prior to CC, I just had them type up the facts and insert a photo. Now, I will have them use the Insert and audio recording. They can read their facts.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EED89-79F2-4917-9AAB-FC3EE727ED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3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EED89-79F2-4917-9AAB-FC3EE727ED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My login is </a:t>
            </a:r>
            <a:r>
              <a:rPr lang="en-US" dirty="0" err="1" smtClean="0"/>
              <a:t>Mrs_Lynch</a:t>
            </a:r>
            <a:r>
              <a:rPr lang="en-US" dirty="0" smtClean="0"/>
              <a:t> and normal pass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EED89-79F2-4917-9AAB-FC3EE727ED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1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75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9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0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82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2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0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3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4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4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2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39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A72A-C666-4CAE-8917-95D6BC1871AD}" type="datetimeFigureOut">
              <a:rPr lang="en-US" smtClean="0"/>
              <a:t>10/17/2014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2AF20-FFB0-413D-9D2E-97F042BC6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40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torybird.com/teachers/membership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orybird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us/app/book-creator-for-ipad-create/id442378070?mt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littlebirdtales.com/tales/view/story_id/16574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ttlebirdtales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Digital Publishing with the Common Core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Sarah Lynch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Library Media Specialist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Wolcott Elementary - West </a:t>
            </a:r>
            <a:r>
              <a:rPr lang="en-US" dirty="0" smtClean="0">
                <a:solidFill>
                  <a:schemeClr val="bg1"/>
                </a:solidFill>
              </a:rPr>
              <a:t>Hartford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arah_lynch@whps.org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Little Bird Tales Premium Features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can share a gallery of images with students to complete an assignment. Students can’t modify the gallery.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Limited to 3 assignments with free account.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93" y="3631826"/>
            <a:ext cx="4887007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7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Unlimited Assignments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smtClean="0">
                <a:solidFill>
                  <a:schemeClr val="bg1"/>
                </a:solidFill>
              </a:rPr>
              <a:t>Paid Account)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An assignment is just like a tale, but differs in the following ways: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1. Only created by teachers.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2. Can be configured to control which page elements can be modified.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3. Can be assigned to multiple students.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4. Can be shared with other teachers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1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Another Favorite: </a:t>
            </a:r>
            <a:r>
              <a:rPr lang="en-US" dirty="0" err="1">
                <a:solidFill>
                  <a:schemeClr val="bg1"/>
                </a:solidFill>
              </a:rPr>
              <a:t>Storybird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 be used to write a story or poem.</a:t>
            </a:r>
          </a:p>
          <a:p>
            <a:r>
              <a:rPr lang="en-US" dirty="0" smtClean="0">
                <a:solidFill>
                  <a:schemeClr val="bg1"/>
                </a:solidFill>
                <a:hlinkClick r:id="rId3"/>
              </a:rPr>
              <a:t>Storybird Plan Types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Pro: Can take a different approach to writing by selecting artwork before writing or by assigning a group of artwork to a class as a writing prompt.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Con: Once you have added artwork to story, you can’t go back and add additional.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1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Test Storybird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Login at </a:t>
            </a:r>
            <a:r>
              <a:rPr lang="en-US" sz="4000" dirty="0" smtClean="0">
                <a:solidFill>
                  <a:schemeClr val="bg1"/>
                </a:solidFill>
                <a:hlinkClick r:id="rId3"/>
              </a:rPr>
              <a:t>storybird.com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Try </a:t>
            </a:r>
            <a:r>
              <a:rPr lang="en-US" sz="4000" dirty="0">
                <a:solidFill>
                  <a:schemeClr val="bg1"/>
                </a:solidFill>
              </a:rPr>
              <a:t>it out: 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usernames: </a:t>
            </a:r>
            <a:r>
              <a:rPr lang="en-US" sz="4000" dirty="0">
                <a:solidFill>
                  <a:schemeClr val="bg1"/>
                </a:solidFill>
              </a:rPr>
              <a:t>ceca1 through </a:t>
            </a:r>
            <a:r>
              <a:rPr lang="en-US" sz="4000" dirty="0" smtClean="0">
                <a:solidFill>
                  <a:schemeClr val="bg1"/>
                </a:solidFill>
              </a:rPr>
              <a:t>ceca40 passwords: computer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Use the write and read menus at the top.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7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Little More Info on </a:t>
            </a:r>
            <a:r>
              <a:rPr lang="en-US" dirty="0" err="1" smtClean="0">
                <a:solidFill>
                  <a:schemeClr val="bg1"/>
                </a:solidFill>
              </a:rPr>
              <a:t>Storybird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this year is the option for a </a:t>
            </a:r>
            <a:r>
              <a:rPr lang="en-US" dirty="0" err="1" smtClean="0">
                <a:solidFill>
                  <a:schemeClr val="bg1"/>
                </a:solidFill>
              </a:rPr>
              <a:t>longform</a:t>
            </a:r>
            <a:r>
              <a:rPr lang="en-US" dirty="0" smtClean="0">
                <a:solidFill>
                  <a:schemeClr val="bg1"/>
                </a:solidFill>
              </a:rPr>
              <a:t> (chapter) or picture book.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Can’t change art once you start the story, but</a:t>
            </a:r>
            <a:r>
              <a:rPr lang="en-US" dirty="0">
                <a:solidFill>
                  <a:schemeClr val="bg1"/>
                </a:solidFill>
              </a:rPr>
              <a:t> can pre-mix artists by searching for art and </a:t>
            </a:r>
            <a:r>
              <a:rPr lang="en-US" dirty="0" smtClean="0">
                <a:solidFill>
                  <a:schemeClr val="bg1"/>
                </a:solidFill>
              </a:rPr>
              <a:t>clicking "Use </a:t>
            </a:r>
            <a:r>
              <a:rPr lang="en-US" dirty="0">
                <a:solidFill>
                  <a:schemeClr val="bg1"/>
                </a:solidFill>
              </a:rPr>
              <a:t>this </a:t>
            </a:r>
            <a:r>
              <a:rPr lang="en-US" dirty="0" smtClean="0">
                <a:solidFill>
                  <a:schemeClr val="bg1"/>
                </a:solidFill>
              </a:rPr>
              <a:t>Art" </a:t>
            </a:r>
            <a:r>
              <a:rPr lang="en-US" dirty="0">
                <a:solidFill>
                  <a:schemeClr val="bg1"/>
                </a:solidFill>
              </a:rPr>
              <a:t>button to launch the images into the editor.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Or use art</a:t>
            </a:r>
            <a:r>
              <a:rPr lang="en-US" dirty="0">
                <a:solidFill>
                  <a:schemeClr val="bg1"/>
                </a:solidFill>
              </a:rPr>
              <a:t> tags on the </a:t>
            </a:r>
            <a:r>
              <a:rPr lang="en-US" dirty="0" smtClean="0">
                <a:solidFill>
                  <a:schemeClr val="bg1"/>
                </a:solidFill>
              </a:rPr>
              <a:t>Write page</a:t>
            </a:r>
            <a:r>
              <a:rPr lang="en-US" dirty="0">
                <a:solidFill>
                  <a:schemeClr val="bg1"/>
                </a:solidFill>
              </a:rPr>
              <a:t>: just </a:t>
            </a:r>
            <a:r>
              <a:rPr lang="en-US" dirty="0" smtClean="0">
                <a:solidFill>
                  <a:schemeClr val="bg1"/>
                </a:solidFill>
              </a:rPr>
              <a:t>click or search for a tag and </a:t>
            </a:r>
            <a:r>
              <a:rPr lang="en-US" dirty="0">
                <a:solidFill>
                  <a:schemeClr val="bg1"/>
                </a:solidFill>
              </a:rPr>
              <a:t>then tap the "Use this </a:t>
            </a:r>
            <a:r>
              <a:rPr lang="en-US" dirty="0" smtClean="0">
                <a:solidFill>
                  <a:schemeClr val="bg1"/>
                </a:solidFill>
              </a:rPr>
              <a:t>Art" </a:t>
            </a:r>
            <a:r>
              <a:rPr lang="en-US" dirty="0">
                <a:solidFill>
                  <a:schemeClr val="bg1"/>
                </a:solidFill>
              </a:rPr>
              <a:t>button.</a:t>
            </a:r>
          </a:p>
        </p:txBody>
      </p:sp>
    </p:spTree>
    <p:extLst>
      <p:ext uri="{BB962C8B-B14F-4D97-AF65-F5344CB8AC3E}">
        <p14:creationId xmlns:p14="http://schemas.microsoft.com/office/powerpoint/2010/main" val="16793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Suggestion for 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&amp;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 grades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Can use Storybird to work collaboratively with their peers.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Choose artwork in Storybird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Write a story from illustrations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Type it up in Word, Google Docs, etc.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Copy &amp; paste into Storybird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Any Suggestions from You?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56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Exit Feedback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Go to m.socrative.com  OR</a:t>
            </a:r>
          </a:p>
          <a:p>
            <a:r>
              <a:rPr lang="en-US" b="1" dirty="0">
                <a:solidFill>
                  <a:schemeClr val="bg1"/>
                </a:solidFill>
              </a:rPr>
              <a:t>Download Student Clicker – </a:t>
            </a:r>
            <a:r>
              <a:rPr lang="en-US" b="1" dirty="0" err="1">
                <a:solidFill>
                  <a:schemeClr val="bg1"/>
                </a:solidFill>
              </a:rPr>
              <a:t>Socrative</a:t>
            </a:r>
            <a:r>
              <a:rPr lang="en-US" b="1" dirty="0">
                <a:solidFill>
                  <a:schemeClr val="bg1"/>
                </a:solidFill>
              </a:rPr>
              <a:t> on iTunes or </a:t>
            </a:r>
            <a:r>
              <a:rPr lang="en-US" b="1" dirty="0" err="1">
                <a:solidFill>
                  <a:schemeClr val="bg1"/>
                </a:solidFill>
              </a:rPr>
              <a:t>Socrative</a:t>
            </a:r>
            <a:r>
              <a:rPr lang="en-US" b="1" dirty="0">
                <a:solidFill>
                  <a:schemeClr val="bg1"/>
                </a:solidFill>
              </a:rPr>
              <a:t> Student Google Play</a:t>
            </a:r>
          </a:p>
          <a:p>
            <a:r>
              <a:rPr lang="en-US" b="1" dirty="0">
                <a:solidFill>
                  <a:schemeClr val="bg1"/>
                </a:solidFill>
              </a:rPr>
              <a:t>Join Room Number: </a:t>
            </a:r>
            <a:r>
              <a:rPr lang="en-US" b="1" dirty="0" err="1" smtClean="0">
                <a:solidFill>
                  <a:schemeClr val="bg1"/>
                </a:solidFill>
              </a:rPr>
              <a:t>casl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Complete </a:t>
            </a:r>
            <a:r>
              <a:rPr lang="en-US" b="1" dirty="0" smtClean="0">
                <a:solidFill>
                  <a:schemeClr val="bg1"/>
                </a:solidFill>
              </a:rPr>
              <a:t>CASL Exit </a:t>
            </a:r>
            <a:r>
              <a:rPr lang="en-US" b="1" dirty="0" smtClean="0">
                <a:solidFill>
                  <a:schemeClr val="bg1"/>
                </a:solidFill>
              </a:rPr>
              <a:t>Poll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ELA Writing: Production and Distribution of Writing Standard 6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K-2: </a:t>
            </a:r>
            <a:r>
              <a:rPr lang="en-US" dirty="0">
                <a:solidFill>
                  <a:schemeClr val="bg1"/>
                </a:solidFill>
              </a:rPr>
              <a:t>With guidance and support from adults, explore a variety of digital tools to produce and publish writing, including in collaboration with peers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r>
              <a:rPr lang="en-US" b="1" baseline="30000" dirty="0" smtClean="0">
                <a:solidFill>
                  <a:schemeClr val="bg1"/>
                </a:solidFill>
              </a:rPr>
              <a:t>rd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With guidance and support from adults, use technology to produce and publish writing (using keyboarding skills) as well as to interact and collaborate with others.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More specific guideline in grades </a:t>
            </a:r>
            <a:r>
              <a:rPr lang="en-US" dirty="0" smtClean="0">
                <a:solidFill>
                  <a:schemeClr val="bg1"/>
                </a:solidFill>
              </a:rPr>
              <a:t>4-6: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With some guidance and support from adults, use technology, including the Internet, to produce and publish writing as well as to interact and collaborate with others; </a:t>
            </a:r>
            <a:r>
              <a:rPr lang="en-US" b="1" dirty="0">
                <a:solidFill>
                  <a:schemeClr val="bg1"/>
                </a:solidFill>
              </a:rPr>
              <a:t>demonstrate sufficient command of keyboarding skills to type a minimum of one page in a single sitting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5</a:t>
            </a:r>
            <a:r>
              <a:rPr lang="en-US" baseline="30000" dirty="0" smtClean="0">
                <a:solidFill>
                  <a:schemeClr val="bg1"/>
                </a:solidFill>
              </a:rPr>
              <a:t>th:</a:t>
            </a:r>
            <a:r>
              <a:rPr lang="en-US" dirty="0" smtClean="0">
                <a:solidFill>
                  <a:schemeClr val="bg1"/>
                </a:solidFill>
              </a:rPr>
              <a:t> must type a </a:t>
            </a:r>
            <a:r>
              <a:rPr lang="en-US" b="1" dirty="0" smtClean="0">
                <a:solidFill>
                  <a:schemeClr val="bg1"/>
                </a:solidFill>
              </a:rPr>
              <a:t>minimum of two pages</a:t>
            </a:r>
            <a:r>
              <a:rPr lang="en-US" dirty="0" smtClean="0">
                <a:solidFill>
                  <a:schemeClr val="bg1"/>
                </a:solidFill>
              </a:rPr>
              <a:t> in a single sitting.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b="1" dirty="0" smtClean="0">
                <a:solidFill>
                  <a:schemeClr val="bg1"/>
                </a:solidFill>
              </a:rPr>
              <a:t>minimum </a:t>
            </a:r>
            <a:r>
              <a:rPr lang="en-US" b="1" dirty="0">
                <a:solidFill>
                  <a:schemeClr val="bg1"/>
                </a:solidFill>
              </a:rPr>
              <a:t>of </a:t>
            </a:r>
            <a:r>
              <a:rPr lang="en-US" b="1" dirty="0" smtClean="0">
                <a:solidFill>
                  <a:schemeClr val="bg1"/>
                </a:solidFill>
              </a:rPr>
              <a:t>three pages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ELA Speaking &amp; </a:t>
            </a:r>
            <a:r>
              <a:rPr lang="en-US" dirty="0" smtClean="0">
                <a:solidFill>
                  <a:schemeClr val="bg1"/>
                </a:solidFill>
              </a:rPr>
              <a:t>Listening Standard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ELA-Literacy.SL.2.5: </a:t>
            </a:r>
            <a:r>
              <a:rPr lang="en-US" dirty="0">
                <a:solidFill>
                  <a:schemeClr val="bg1"/>
                </a:solidFill>
              </a:rPr>
              <a:t>Create audio recordings of stories or poems; add drawings or other visual displays to stories or recounts of experiences when appropriate to clarify ideas, thoughts, and feelings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ELA-Literacy.SL.3.5 </a:t>
            </a:r>
            <a:r>
              <a:rPr lang="en-US" dirty="0">
                <a:solidFill>
                  <a:schemeClr val="bg1"/>
                </a:solidFill>
              </a:rPr>
              <a:t>Create engaging audio recordings of stories or poems that demonstrate fluid reading at an understandable pace; add visual displays when appropriate to emphasize or enhance certain facts or details.</a:t>
            </a:r>
          </a:p>
        </p:txBody>
      </p:sp>
    </p:spTree>
    <p:extLst>
      <p:ext uri="{BB962C8B-B14F-4D97-AF65-F5344CB8AC3E}">
        <p14:creationId xmlns:p14="http://schemas.microsoft.com/office/powerpoint/2010/main" val="16605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ELA Speaking &amp; Listening Standard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ELA-Literacy.SL.4.5 </a:t>
            </a:r>
            <a:r>
              <a:rPr lang="en-US" dirty="0">
                <a:solidFill>
                  <a:schemeClr val="bg1"/>
                </a:solidFill>
              </a:rPr>
              <a:t>Add audio recordings and visual displays to presentations when appropriate to enhance the development of main ideas or themes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ELA-Literacy.SL.5.5 </a:t>
            </a:r>
            <a:r>
              <a:rPr lang="en-US" dirty="0">
                <a:solidFill>
                  <a:schemeClr val="bg1"/>
                </a:solidFill>
              </a:rPr>
              <a:t>Include multimedia components (e.g., graphics, sound) and visual displays in presentations when appropriate to enhance the development of main ideas or </a:t>
            </a:r>
            <a:r>
              <a:rPr lang="en-US" dirty="0" smtClean="0">
                <a:solidFill>
                  <a:schemeClr val="bg1"/>
                </a:solidFill>
              </a:rPr>
              <a:t>themes.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5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Digital Publishing Suggestions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Web-based: Little Bird Tales, Storybird, Google Apps for Education, </a:t>
            </a:r>
            <a:r>
              <a:rPr lang="en-US" dirty="0" err="1" smtClean="0">
                <a:solidFill>
                  <a:schemeClr val="bg1"/>
                </a:solidFill>
              </a:rPr>
              <a:t>GoAnimate</a:t>
            </a:r>
            <a:r>
              <a:rPr lang="en-US" dirty="0" smtClean="0">
                <a:solidFill>
                  <a:schemeClr val="bg1"/>
                </a:solidFill>
              </a:rPr>
              <a:t> for Schools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Using handheld video cameras, </a:t>
            </a:r>
            <a:r>
              <a:rPr lang="en-US" dirty="0" err="1" smtClean="0">
                <a:solidFill>
                  <a:schemeClr val="bg1"/>
                </a:solidFill>
              </a:rPr>
              <a:t>iPads</a:t>
            </a:r>
            <a:r>
              <a:rPr lang="en-US" dirty="0" smtClean="0">
                <a:solidFill>
                  <a:schemeClr val="bg1"/>
                </a:solidFill>
              </a:rPr>
              <a:t>, or other video recording devices (for K-2)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iPad: </a:t>
            </a:r>
            <a:r>
              <a:rPr lang="en-US" dirty="0">
                <a:solidFill>
                  <a:schemeClr val="bg1"/>
                </a:solidFill>
              </a:rPr>
              <a:t>Puppet </a:t>
            </a:r>
            <a:r>
              <a:rPr lang="en-US" dirty="0" smtClean="0">
                <a:solidFill>
                  <a:schemeClr val="bg1"/>
                </a:solidFill>
              </a:rPr>
              <a:t>Pals, Puppet Pals 2: All Access (qualifies for volume discount), Little Bird Tales, </a:t>
            </a:r>
            <a:r>
              <a:rPr lang="en-US" dirty="0" err="1" smtClean="0">
                <a:solidFill>
                  <a:schemeClr val="bg1"/>
                </a:solidFill>
              </a:rPr>
              <a:t>Toontastic</a:t>
            </a:r>
            <a:r>
              <a:rPr lang="en-US" dirty="0" smtClean="0">
                <a:solidFill>
                  <a:schemeClr val="bg1"/>
                </a:solidFill>
              </a:rPr>
              <a:t>: All Access,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Book Creator for iPad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 has great reviews- hoping to try soon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Don’t forget Microsoft Office!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 Student Digitally Published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VID0000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0963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 Favorite: Little Bird Tales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There are templates connected to math and ELA standards - called Common Core Standards Templates.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My school used it for publishing short fables, get-well </a:t>
            </a:r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ards, and state research.</a:t>
            </a:r>
          </a:p>
          <a:p>
            <a:pPr lvl="1"/>
            <a:r>
              <a:rPr lang="en-US" dirty="0">
                <a:solidFill>
                  <a:schemeClr val="bg1"/>
                </a:solidFill>
                <a:hlinkClick r:id="rId2"/>
              </a:rPr>
              <a:t>Example of a completed piece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Has an iTunes app for $2.99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Free teacher account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Premium Teacher account for $24.99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Try Out Little Bird Tales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5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Login at 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littlebirdtales.com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Check your assignments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10 minutes to play and ask questions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Pros: Can create artwork within the app or on the computer to avoid uploading artwork and parents can buy an MP4 for 99 cents - PDF is free!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Con: It is difficult to draw with a mouse and uploading artwork can be time </a:t>
            </a:r>
            <a:r>
              <a:rPr lang="en-US" dirty="0" smtClean="0">
                <a:solidFill>
                  <a:schemeClr val="bg1"/>
                </a:solidFill>
              </a:rPr>
              <a:t>consuming on the website.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2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6183</TotalTime>
  <Words>846</Words>
  <Application>Microsoft Office PowerPoint</Application>
  <PresentationFormat>On-screen Show (4:3)</PresentationFormat>
  <Paragraphs>75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Digital Publishing with the Common Core</vt:lpstr>
      <vt:lpstr>ELA Writing: Production and Distribution of Writing Standard 6</vt:lpstr>
      <vt:lpstr>More specific guideline in grades 4-6:</vt:lpstr>
      <vt:lpstr>ELA Speaking &amp; Listening Standard 5</vt:lpstr>
      <vt:lpstr>ELA Speaking &amp; Listening Standard 5</vt:lpstr>
      <vt:lpstr>Digital Publishing Suggestions</vt:lpstr>
      <vt:lpstr>K Student Digitally Published</vt:lpstr>
      <vt:lpstr>A Favorite: Little Bird Tales </vt:lpstr>
      <vt:lpstr>Try Out Little Bird Tales</vt:lpstr>
      <vt:lpstr>Little Bird Tales Premium Features </vt:lpstr>
      <vt:lpstr>Unlimited Assignments (Paid Account)</vt:lpstr>
      <vt:lpstr>Another Favorite: Storybird</vt:lpstr>
      <vt:lpstr>Test Storybird</vt:lpstr>
      <vt:lpstr>Little More Info on Storybird</vt:lpstr>
      <vt:lpstr>Suggestion for 4th &amp; 5th grades</vt:lpstr>
      <vt:lpstr>Any Suggestions from You?</vt:lpstr>
      <vt:lpstr>Exit Feedback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Lynch</dc:creator>
  <cp:lastModifiedBy>Lynch</cp:lastModifiedBy>
  <cp:revision>69</cp:revision>
  <dcterms:created xsi:type="dcterms:W3CDTF">2013-10-14T01:42:26Z</dcterms:created>
  <dcterms:modified xsi:type="dcterms:W3CDTF">2014-10-17T23:12:03Z</dcterms:modified>
</cp:coreProperties>
</file>